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2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73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7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46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7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9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9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0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43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3E625-B709-4F2C-8E47-315CB0BA0A0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F361-6236-4229-8C3D-5E8786379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12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4"/>
            <a:ext cx="12209852" cy="6861914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901" y="2012475"/>
            <a:ext cx="10472357" cy="2387600"/>
          </a:xfrm>
        </p:spPr>
        <p:txBody>
          <a:bodyPr/>
          <a:lstStyle/>
          <a:p>
            <a:r>
              <a:rPr lang="en-GB" sz="6600" b="1" dirty="0" smtClean="0">
                <a:solidFill>
                  <a:schemeClr val="accent5">
                    <a:lumMod val="50000"/>
                  </a:schemeClr>
                </a:solidFill>
                <a:latin typeface="BankGothic Lt BT" panose="020B0607020203060204" pitchFamily="34" charset="0"/>
              </a:rPr>
              <a:t>Accrue Healthcare Global</a:t>
            </a:r>
            <a:endParaRPr lang="en-GB" sz="6600" b="1" dirty="0">
              <a:solidFill>
                <a:schemeClr val="accent5">
                  <a:lumMod val="50000"/>
                </a:schemeClr>
              </a:solidFill>
              <a:latin typeface="BankGothic Lt BT" panose="020B060702020306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9281" y="5005953"/>
            <a:ext cx="7863176" cy="717179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2020 </a:t>
            </a:r>
            <a:r>
              <a:rPr lang="en-GB" sz="4800" b="1" dirty="0" smtClean="0">
                <a:solidFill>
                  <a:srgbClr val="C00000"/>
                </a:solidFill>
              </a:rPr>
              <a:t>- Nitrile Glove Products </a:t>
            </a:r>
            <a:endParaRPr lang="en-GB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3323" cy="140659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01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253" y="330124"/>
            <a:ext cx="9144000" cy="8960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CC"/>
                </a:solidFill>
                <a:latin typeface="BankGothic Lt BT" panose="020B0607020203060204" pitchFamily="34" charset="0"/>
              </a:rPr>
              <a:t>Nitrile Gloves</a:t>
            </a:r>
            <a:endParaRPr lang="en-GB" dirty="0">
              <a:solidFill>
                <a:srgbClr val="0000CC"/>
              </a:solidFill>
              <a:latin typeface="BankGothic Lt BT" panose="020B060702020306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253" y="1674232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280799"/>
            <a:ext cx="1218764" cy="94539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1275522"/>
            <a:ext cx="10668000" cy="4909622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9" r="9892" b="54369"/>
          <a:stretch/>
        </p:blipFill>
        <p:spPr>
          <a:xfrm>
            <a:off x="10946780" y="71651"/>
            <a:ext cx="883312" cy="1154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1637" y="1363415"/>
            <a:ext cx="97275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These high quality disposable Nitrile Gloves offer strength, durability and barrier protection that prevents skin contact to ensure contamination does not occur,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They have been designed for maximum sensitivity, dexterity and comfort and offer increased elasticity and flexibility to reduce the risk of fatigue when in use for extended periods of time.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100% Latex Free and Powder Free, also a great alternative for those users sensitive to Latex related proteins.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326" y="6185144"/>
            <a:ext cx="1059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Approved and Certified by: FDA, CE, ISO, TUV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71919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2" y="1226196"/>
            <a:ext cx="2736020" cy="472202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280799"/>
            <a:ext cx="1218764" cy="94539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27253" y="330124"/>
            <a:ext cx="9144000" cy="89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00CC"/>
                </a:solidFill>
                <a:latin typeface="BankGothic Lt BT" panose="020B0607020203060204" pitchFamily="34" charset="0"/>
              </a:rPr>
              <a:t>Nitrile Gloves</a:t>
            </a:r>
            <a:endParaRPr lang="en-GB" dirty="0">
              <a:solidFill>
                <a:srgbClr val="0000CC"/>
              </a:solidFill>
              <a:latin typeface="BankGothic Lt BT" panose="020B060702020306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15" y="1751820"/>
            <a:ext cx="8191703" cy="41963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4252" y="1105489"/>
            <a:ext cx="727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Specifications:</a:t>
            </a:r>
            <a:endParaRPr lang="en-GB" sz="3600" b="1" dirty="0"/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9" r="9892" b="54369"/>
          <a:stretch/>
        </p:blipFill>
        <p:spPr>
          <a:xfrm>
            <a:off x="10946780" y="71651"/>
            <a:ext cx="883312" cy="11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45" y="12755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Packaging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280799"/>
            <a:ext cx="1218764" cy="94539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27253" y="330124"/>
            <a:ext cx="9144000" cy="89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00CC"/>
                </a:solidFill>
                <a:latin typeface="BankGothic Lt BT" panose="020B0607020203060204" pitchFamily="34" charset="0"/>
              </a:rPr>
              <a:t>Nitrile Gloves</a:t>
            </a:r>
            <a:endParaRPr lang="en-GB" dirty="0">
              <a:solidFill>
                <a:srgbClr val="0000CC"/>
              </a:solidFill>
              <a:latin typeface="BankGothic Lt BT" panose="020B0607020203060204" pitchFamily="34" charset="0"/>
            </a:endParaRPr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9" r="9892" b="54369"/>
          <a:stretch/>
        </p:blipFill>
        <p:spPr>
          <a:xfrm>
            <a:off x="10946780" y="71651"/>
            <a:ext cx="883312" cy="1154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1784" r="4903" b="4480"/>
          <a:stretch/>
        </p:blipFill>
        <p:spPr>
          <a:xfrm rot="15196395">
            <a:off x="1879471" y="821034"/>
            <a:ext cx="2902291" cy="469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r="11381" b="3446"/>
          <a:stretch/>
        </p:blipFill>
        <p:spPr>
          <a:xfrm rot="17151763">
            <a:off x="7536423" y="851150"/>
            <a:ext cx="2888988" cy="468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8"/>
          <a:stretch/>
        </p:blipFill>
        <p:spPr>
          <a:xfrm>
            <a:off x="3383719" y="4568700"/>
            <a:ext cx="5310909" cy="211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02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BankGothic Lt BT" panose="020B0607020203060204" pitchFamily="34" charset="0"/>
              </a:rPr>
              <a:t>Accrue Healthcare Global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BankGothic Lt BT" panose="020B060702020306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280799"/>
            <a:ext cx="1218764" cy="94539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25" y="6076107"/>
            <a:ext cx="585863" cy="59623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775014"/>
            <a:ext cx="9372600" cy="4206600"/>
          </a:xfrm>
        </p:spPr>
      </p:pic>
    </p:spTree>
    <p:extLst>
      <p:ext uri="{BB962C8B-B14F-4D97-AF65-F5344CB8AC3E}">
        <p14:creationId xmlns:p14="http://schemas.microsoft.com/office/powerpoint/2010/main" val="34770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109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BankGothic Lt BT</vt:lpstr>
      <vt:lpstr>Calibri</vt:lpstr>
      <vt:lpstr>Calibri Light</vt:lpstr>
      <vt:lpstr>Office Theme</vt:lpstr>
      <vt:lpstr>Accrue Healthcare Global</vt:lpstr>
      <vt:lpstr>Nitrile Gloves</vt:lpstr>
      <vt:lpstr>PowerPoint Presentation</vt:lpstr>
      <vt:lpstr>PowerPoint Presentation</vt:lpstr>
      <vt:lpstr>Accrue Healthcare Global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Accrue Healthcare Global</dc:title>
  <dc:creator>AccrueUK</dc:creator>
  <cp:lastModifiedBy>AccrueUK</cp:lastModifiedBy>
  <cp:revision>7</cp:revision>
  <dcterms:created xsi:type="dcterms:W3CDTF">2020-09-27T02:56:46Z</dcterms:created>
  <dcterms:modified xsi:type="dcterms:W3CDTF">2020-09-27T03:50:38Z</dcterms:modified>
</cp:coreProperties>
</file>